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04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DB895-539A-8E4F-951E-1B14364004A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2D57F-C864-4943-AA9C-23CF68C42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25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"/>
          <p:cNvSpPr txBox="1">
            <a:spLocks noChangeArrowheads="1"/>
          </p:cNvSpPr>
          <p:nvPr/>
        </p:nvSpPr>
        <p:spPr bwMode="auto">
          <a:xfrm>
            <a:off x="1925638" y="417514"/>
            <a:ext cx="83121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SzPct val="90000"/>
              <a:buBlip>
                <a:blip r:embed="rId2"/>
              </a:buBlip>
              <a:defRPr sz="24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SzPct val="90000"/>
              <a:buBlip>
                <a:blip r:embed="rId3"/>
              </a:buBlip>
              <a:defRPr sz="22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SzPct val="90000"/>
              <a:buBlip>
                <a:blip r:embed="rId4"/>
              </a:buBlip>
              <a:defRPr sz="20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0" b="1"/>
              <a:t>HOW DO HISTORIANS TELL TIME?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6000" b="1"/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6000" b="1"/>
              <a:t>BC vs. AD TIME ERAS</a:t>
            </a:r>
          </a:p>
        </p:txBody>
      </p:sp>
    </p:spTree>
    <p:extLst>
      <p:ext uri="{BB962C8B-B14F-4D97-AF65-F5344CB8AC3E}">
        <p14:creationId xmlns:p14="http://schemas.microsoft.com/office/powerpoint/2010/main" val="91525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 descr="Screen Shot 2015-09-01 at 9.00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5750"/>
            <a:ext cx="9144000" cy="626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5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1"/>
          <p:cNvSpPr txBox="1">
            <a:spLocks noChangeArrowheads="1"/>
          </p:cNvSpPr>
          <p:nvPr/>
        </p:nvSpPr>
        <p:spPr bwMode="auto">
          <a:xfrm>
            <a:off x="1886078" y="112014"/>
            <a:ext cx="86010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SzPct val="90000"/>
              <a:buBlip>
                <a:blip r:embed="rId2"/>
              </a:buBlip>
              <a:defRPr sz="24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SzPct val="90000"/>
              <a:buBlip>
                <a:blip r:embed="rId3"/>
              </a:buBlip>
              <a:defRPr sz="22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SzPct val="90000"/>
              <a:buBlip>
                <a:blip r:embed="rId4"/>
              </a:buBlip>
              <a:defRPr sz="20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Now it’s your turn! Put the following dates in chronological order. Pay attention to the labels!</a:t>
            </a:r>
          </a:p>
        </p:txBody>
      </p:sp>
      <p:sp>
        <p:nvSpPr>
          <p:cNvPr id="38914" name="TextBox 2"/>
          <p:cNvSpPr txBox="1">
            <a:spLocks noChangeArrowheads="1"/>
          </p:cNvSpPr>
          <p:nvPr/>
        </p:nvSpPr>
        <p:spPr bwMode="auto">
          <a:xfrm>
            <a:off x="2505076" y="1737171"/>
            <a:ext cx="3070225" cy="604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SzPct val="90000"/>
              <a:buBlip>
                <a:blip r:embed="rId2"/>
              </a:buBlip>
              <a:defRPr sz="24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SzPct val="90000"/>
              <a:buBlip>
                <a:blip r:embed="rId3"/>
              </a:buBlip>
              <a:defRPr sz="22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SzPct val="90000"/>
              <a:buBlip>
                <a:blip r:embed="rId4"/>
              </a:buBlip>
              <a:defRPr sz="20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it-IT" sz="3000" dirty="0"/>
              <a:t>3500 B.C.</a:t>
            </a:r>
            <a:endParaRPr lang="it-IT" sz="3000" b="0" dirty="0" smtClean="0">
              <a:effectLst/>
            </a:endParaRPr>
          </a:p>
          <a:p>
            <a:pPr>
              <a:buNone/>
            </a:pPr>
            <a:r>
              <a:rPr lang="it-IT" sz="3000" dirty="0"/>
              <a:t>A.D. 963</a:t>
            </a:r>
            <a:endParaRPr lang="it-IT" sz="3000" b="0" dirty="0" smtClean="0">
              <a:effectLst/>
            </a:endParaRPr>
          </a:p>
          <a:p>
            <a:pPr>
              <a:buNone/>
            </a:pPr>
            <a:r>
              <a:rPr lang="it-IT" sz="3000" dirty="0"/>
              <a:t>70 C.E.</a:t>
            </a:r>
            <a:endParaRPr lang="it-IT" sz="3000" b="0" dirty="0" smtClean="0">
              <a:effectLst/>
            </a:endParaRPr>
          </a:p>
          <a:p>
            <a:pPr>
              <a:buNone/>
            </a:pPr>
            <a:r>
              <a:rPr lang="it-IT" sz="3000" dirty="0"/>
              <a:t>A.D. 1215</a:t>
            </a:r>
            <a:endParaRPr lang="it-IT" sz="3000" b="0" dirty="0" smtClean="0">
              <a:effectLst/>
            </a:endParaRPr>
          </a:p>
          <a:p>
            <a:pPr>
              <a:buNone/>
            </a:pPr>
            <a:r>
              <a:rPr lang="it-IT" sz="3000" dirty="0"/>
              <a:t>6500 B.C.E.</a:t>
            </a:r>
            <a:endParaRPr lang="it-IT" sz="3000" b="0" dirty="0" smtClean="0">
              <a:effectLst/>
            </a:endParaRPr>
          </a:p>
          <a:p>
            <a:pPr>
              <a:buNone/>
            </a:pPr>
            <a:r>
              <a:rPr lang="it-IT" sz="3000" dirty="0"/>
              <a:t>537 B.C.E.</a:t>
            </a:r>
            <a:endParaRPr lang="it-IT" sz="3000" b="0" dirty="0" smtClean="0">
              <a:effectLst/>
            </a:endParaRPr>
          </a:p>
          <a:p>
            <a:pPr>
              <a:buNone/>
            </a:pPr>
            <a:r>
              <a:rPr lang="it-IT" sz="3000" dirty="0"/>
              <a:t>50 C.E.</a:t>
            </a:r>
            <a:endParaRPr lang="it-IT" sz="3000" b="0" dirty="0" smtClean="0">
              <a:effectLst/>
            </a:endParaRPr>
          </a:p>
          <a:p>
            <a:pPr>
              <a:buNone/>
            </a:pPr>
            <a:r>
              <a:rPr lang="it-IT" sz="3000" b="0" dirty="0" smtClean="0">
                <a:effectLst/>
              </a:rPr>
              <a:t/>
            </a:r>
            <a:br>
              <a:rPr lang="it-IT" sz="3000" b="0" dirty="0" smtClean="0">
                <a:effectLst/>
              </a:rPr>
            </a:br>
            <a:endParaRPr lang="en-US" altLang="en-US" sz="3000" dirty="0">
              <a:solidFill>
                <a:schemeClr val="accent4"/>
              </a:solidFill>
            </a:endParaRPr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6037199" y="1737171"/>
            <a:ext cx="35052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SzPct val="90000"/>
              <a:buBlip>
                <a:blip r:embed="rId2"/>
              </a:buBlip>
              <a:defRPr sz="24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SzPct val="90000"/>
              <a:buBlip>
                <a:blip r:embed="rId3"/>
              </a:buBlip>
              <a:defRPr sz="22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SzPct val="90000"/>
              <a:buBlip>
                <a:blip r:embed="rId4"/>
              </a:buBlip>
              <a:defRPr sz="2000"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4"/>
              </a:buBlip>
              <a:defRPr>
                <a:solidFill>
                  <a:schemeClr val="tx1"/>
                </a:solidFill>
                <a:latin typeface="Goudy Old Style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pt-BR" sz="3000" dirty="0"/>
              <a:t>1039 B.C.</a:t>
            </a:r>
            <a:endParaRPr lang="pt-BR" sz="3000" b="0" dirty="0" smtClean="0">
              <a:effectLst/>
            </a:endParaRPr>
          </a:p>
          <a:p>
            <a:pPr>
              <a:buNone/>
            </a:pPr>
            <a:r>
              <a:rPr lang="pt-BR" sz="3000" dirty="0"/>
              <a:t>100 B.C.</a:t>
            </a:r>
            <a:endParaRPr lang="pt-BR" sz="3000" b="0" dirty="0" smtClean="0">
              <a:effectLst/>
            </a:endParaRPr>
          </a:p>
          <a:p>
            <a:pPr>
              <a:buNone/>
            </a:pPr>
            <a:r>
              <a:rPr lang="pt-BR" sz="3000" dirty="0"/>
              <a:t>1934 C.E.</a:t>
            </a:r>
            <a:endParaRPr lang="pt-BR" sz="3000" b="0" dirty="0" smtClean="0">
              <a:effectLst/>
            </a:endParaRPr>
          </a:p>
          <a:p>
            <a:pPr>
              <a:buNone/>
            </a:pPr>
            <a:r>
              <a:rPr lang="pt-BR" sz="3000" dirty="0"/>
              <a:t>815 C.E.</a:t>
            </a:r>
            <a:endParaRPr lang="pt-BR" sz="3000" b="0" dirty="0" smtClean="0">
              <a:effectLst/>
            </a:endParaRPr>
          </a:p>
          <a:p>
            <a:pPr>
              <a:buNone/>
            </a:pPr>
            <a:r>
              <a:rPr lang="pt-BR" sz="3000" dirty="0"/>
              <a:t>1 C.E.</a:t>
            </a:r>
            <a:endParaRPr lang="pt-BR" sz="3000" b="0" dirty="0" smtClean="0">
              <a:effectLst/>
            </a:endParaRPr>
          </a:p>
          <a:p>
            <a:pPr>
              <a:buNone/>
            </a:pPr>
            <a:r>
              <a:rPr lang="pt-BR" sz="3000" dirty="0"/>
              <a:t>16,000 B.C.</a:t>
            </a:r>
            <a:endParaRPr lang="pt-BR" sz="3000" b="0" dirty="0" smtClean="0">
              <a:effectLst/>
            </a:endParaRPr>
          </a:p>
          <a:p>
            <a:pPr>
              <a:buNone/>
            </a:pPr>
            <a:r>
              <a:rPr lang="pt-BR" sz="3000" dirty="0"/>
              <a:t>A.D. </a:t>
            </a:r>
            <a:r>
              <a:rPr lang="pt-BR" sz="3000" dirty="0" smtClean="0"/>
              <a:t>1715</a:t>
            </a:r>
            <a:endParaRPr lang="pt-BR" sz="30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590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757" y="393539"/>
            <a:ext cx="92481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See how you did!</a:t>
            </a:r>
          </a:p>
          <a:p>
            <a:endParaRPr lang="en-US" b="1" dirty="0"/>
          </a:p>
          <a:p>
            <a:r>
              <a:rPr lang="en-US" b="1" dirty="0" smtClean="0"/>
              <a:t>Correct order:</a:t>
            </a:r>
          </a:p>
          <a:p>
            <a:endParaRPr lang="en-US" dirty="0"/>
          </a:p>
          <a:p>
            <a:r>
              <a:rPr lang="en-US" dirty="0" smtClean="0"/>
              <a:t>16,000 BC</a:t>
            </a:r>
          </a:p>
          <a:p>
            <a:r>
              <a:rPr lang="en-US" dirty="0" smtClean="0"/>
              <a:t>6500 BCE</a:t>
            </a:r>
          </a:p>
          <a:p>
            <a:r>
              <a:rPr lang="en-US" dirty="0" smtClean="0"/>
              <a:t>3500 BC</a:t>
            </a:r>
          </a:p>
          <a:p>
            <a:r>
              <a:rPr lang="en-US" dirty="0" smtClean="0"/>
              <a:t>1039 BC</a:t>
            </a:r>
          </a:p>
          <a:p>
            <a:r>
              <a:rPr lang="en-US" dirty="0" smtClean="0"/>
              <a:t>537 BCE</a:t>
            </a:r>
          </a:p>
          <a:p>
            <a:r>
              <a:rPr lang="en-US" dirty="0" smtClean="0"/>
              <a:t>100 BC</a:t>
            </a:r>
          </a:p>
          <a:p>
            <a:r>
              <a:rPr lang="en-US" dirty="0" smtClean="0"/>
              <a:t>1 CE</a:t>
            </a:r>
          </a:p>
          <a:p>
            <a:r>
              <a:rPr lang="en-US" dirty="0" smtClean="0"/>
              <a:t>50 CE</a:t>
            </a:r>
          </a:p>
          <a:p>
            <a:r>
              <a:rPr lang="en-US" dirty="0" smtClean="0"/>
              <a:t>70 CE</a:t>
            </a:r>
          </a:p>
          <a:p>
            <a:r>
              <a:rPr lang="en-US" dirty="0" smtClean="0"/>
              <a:t>815 CE</a:t>
            </a:r>
          </a:p>
          <a:p>
            <a:r>
              <a:rPr lang="en-US" dirty="0" smtClean="0"/>
              <a:t>963 AD</a:t>
            </a:r>
          </a:p>
          <a:p>
            <a:r>
              <a:rPr lang="en-US" dirty="0" smtClean="0"/>
              <a:t>1215 AD</a:t>
            </a:r>
          </a:p>
          <a:p>
            <a:r>
              <a:rPr lang="en-US" dirty="0" smtClean="0"/>
              <a:t>1715 AD</a:t>
            </a:r>
          </a:p>
          <a:p>
            <a:r>
              <a:rPr lang="en-US" dirty="0" smtClean="0"/>
              <a:t>1934 CE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Write your score correct out of 14 on your page!</a:t>
            </a:r>
          </a:p>
        </p:txBody>
      </p:sp>
    </p:spTree>
    <p:extLst>
      <p:ext uri="{BB962C8B-B14F-4D97-AF65-F5344CB8AC3E}">
        <p14:creationId xmlns:p14="http://schemas.microsoft.com/office/powerpoint/2010/main" val="176979209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</TotalTime>
  <Words>120</Words>
  <Application>Microsoft Macintosh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Trebuchet MS</vt:lpstr>
      <vt:lpstr>Arial</vt:lpstr>
      <vt:lpstr>Goudy Old Style</vt:lpstr>
      <vt:lpstr>Berlin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2019-09-03T23:58:58Z</dcterms:created>
  <dcterms:modified xsi:type="dcterms:W3CDTF">2019-09-04T00:10:57Z</dcterms:modified>
</cp:coreProperties>
</file>